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1.wma"/><Relationship Id="rId16" Type="http://schemas.openxmlformats.org/officeDocument/2006/relationships/image" Target="../media/image14.png"/><Relationship Id="rId1" Type="http://schemas.microsoft.com/office/2007/relationships/media" Target="../media/media1.wma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4793381" y="1126156"/>
            <a:ext cx="3609474" cy="4649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6" name="Прямоугольник 3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75958" y="4015650"/>
              <a:ext cx="2844320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Сергей Павлович Королев</a:t>
              </a:r>
            </a:p>
            <a:p>
              <a:pPr algn="ctr"/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Ученый-конструктор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Создал космический корабль «Восток», на котором был совершен первый полет в космос.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524" y="1542694"/>
              <a:ext cx="1437187" cy="216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75958" y="4015650"/>
              <a:ext cx="2844320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Валентина Владимировна 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Терешкова</a:t>
              </a:r>
            </a:p>
            <a:p>
              <a:pPr algn="ctr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Первая женщина космонавт. Наряду с мужчинами осваивала космос.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432" y="1542694"/>
              <a:ext cx="1440000" cy="216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19" name="Группа 18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4272" y="3815720"/>
              <a:ext cx="2844320" cy="14157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Белка и Стрелка</a:t>
              </a:r>
            </a:p>
            <a:p>
              <a:pPr algn="ctr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Советские собаки-космонавты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совершившие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космический полёт на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корабле «Спутник-5» 19 августа 1960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года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488" y="1684114"/>
              <a:ext cx="2875010" cy="162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Прямоугольник 11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4314" y="3815720"/>
              <a:ext cx="2734277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Константин Эдуардович Циолковский</a:t>
              </a:r>
            </a:p>
            <a:p>
              <a:pPr algn="ctr"/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Основатель современной космонавтики. Доказал, что возможны полеты в космос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810" y="1446865"/>
              <a:ext cx="1689287" cy="21600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183907" y="1126156"/>
            <a:ext cx="3609474" cy="464900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793381" y="1126156"/>
            <a:ext cx="3609474" cy="4649002"/>
            <a:chOff x="4793381" y="1126156"/>
            <a:chExt cx="3609474" cy="464900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Прямоугольник 5"/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1153" y="1453657"/>
              <a:ext cx="1953929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ЛЮДИ, СТОЯВШИЕ</a:t>
              </a:r>
              <a:endPara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13152" y="4583858"/>
              <a:ext cx="24201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ИСТОКОВ </a:t>
              </a:r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КОСМОНАВТИКИ</a:t>
              </a:r>
              <a:endPara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761" y="2321792"/>
              <a:ext cx="2536714" cy="1792379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888" y="1542694"/>
              <a:ext cx="1972496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731997" y="4000386"/>
              <a:ext cx="273427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Юрий  Алексеевич Гагарин</a:t>
              </a:r>
            </a:p>
            <a:p>
              <a:pPr algn="ctr"/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космонавт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488" y="1542694"/>
              <a:ext cx="1529296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570130" y="3892540"/>
              <a:ext cx="3058012" cy="16927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Герман Степанович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Титов</a:t>
              </a:r>
            </a:p>
            <a:p>
              <a:pPr algn="ctr"/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Космонавт – дублер, готовый в случае непредвиденных обстоятельств мог заменить Гагарина и полететь в космос первым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03" y="1722694"/>
              <a:ext cx="2700001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570130" y="4015650"/>
              <a:ext cx="3058012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Алексей Архипович Леонов</a:t>
              </a:r>
            </a:p>
            <a:p>
              <a:pPr algn="ctr"/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Первый космонавт, вышедший в открытое космическое пространство.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269" y="1542694"/>
              <a:ext cx="1518750" cy="216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570130" y="4015650"/>
              <a:ext cx="3058012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Светлана Евгеньевна Савицкая</a:t>
              </a:r>
            </a:p>
            <a:p>
              <a:pPr algn="ctr"/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Вторая женщина-космонавт. Но первая женщина, вышедшая в открытый космос.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183907" y="1126156"/>
            <a:ext cx="3609474" cy="4649002"/>
            <a:chOff x="1183907" y="1126156"/>
            <a:chExt cx="3609474" cy="464900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92057" y="2408574"/>
              <a:ext cx="2030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Издано в 2020г.</a:t>
              </a:r>
            </a:p>
            <a:p>
              <a:pPr algn="ctr"/>
              <a:r>
                <a:rPr lang="ru-RU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«Фантазеры»</a:t>
              </a:r>
              <a:endPara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1"/>
    </mc:Choice>
    <mc:Fallback xmlns="">
      <p:transition spd="slow" advTm="23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 isNarration="1"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3" grpId="0" animBg="1"/>
      <p:bldP spid="43" grpId="1" animBg="1"/>
      <p:bldP spid="5" grpId="0" animBg="1"/>
      <p:bldP spid="5" grpId="1" animBg="1"/>
    </p:bldLst>
  </p:timing>
  <p:extLst>
    <p:ext uri="{E180D4A7-C9FB-4DFB-919C-405C955672EB}">
      <p14:showEvtLst xmlns:p14="http://schemas.microsoft.com/office/powerpoint/2010/main">
        <p14:triggerEvt type="onClick" time="2790" objId="10"/>
        <p14:triggerEvt type="onClick" time="6728" objId="11"/>
        <p14:triggerEvt type="onClick" time="11081" objId="19"/>
        <p14:triggerEvt type="onClick" time="15267" objId="27"/>
        <p14:triggerEvt type="onClick" time="19084" objId="35"/>
        <p14:triggerEvt type="onClick" time="21221" objId="43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130</Words>
  <Application>Microsoft Office PowerPoint</Application>
  <PresentationFormat>Экран (4:3)</PresentationFormat>
  <Paragraphs>31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дом</cp:lastModifiedBy>
  <cp:revision>17</cp:revision>
  <dcterms:created xsi:type="dcterms:W3CDTF">2020-02-11T02:21:03Z</dcterms:created>
  <dcterms:modified xsi:type="dcterms:W3CDTF">2020-11-20T00:10:22Z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