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12" Type="http://schemas.openxmlformats.org/officeDocument/2006/relationships/image" Target="../media/image10.jpe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gif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230979" y="3899531"/>
              <a:ext cx="273427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Схема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—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это документ, на котором показаны в виде условных изображений или обозначений составные части изделия и связи между ними.</a:t>
              </a: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9366" y="1529247"/>
              <a:ext cx="1417500" cy="2160000"/>
            </a:xfrm>
            <a:prstGeom prst="rect">
              <a:avLst/>
            </a:prstGeom>
            <a:grpFill/>
            <a:ln w="38100">
              <a:solidFill>
                <a:srgbClr val="0070C0"/>
              </a:solidFill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30979" y="3899531"/>
              <a:ext cx="2734277" cy="98488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Механизм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—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внутреннее устройство машины, прибора, аппарата, приводящее их в действие.</a:t>
              </a: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5699" y="1642214"/>
              <a:ext cx="3164835" cy="1934065"/>
            </a:xfrm>
            <a:prstGeom prst="rect">
              <a:avLst/>
            </a:prstGeom>
            <a:grpFill/>
            <a:ln w="38100">
              <a:solidFill>
                <a:srgbClr val="0070C0"/>
              </a:solidFill>
            </a:ln>
          </p:spPr>
        </p:pic>
      </p:grpSp>
      <p:grpSp>
        <p:nvGrpSpPr>
          <p:cNvPr id="11" name="Группа 1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30979" y="3724719"/>
              <a:ext cx="2734277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Конструирование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создание   из различных материалов (бумаги, картона, дерева, специальных строительных наборов и конструкторов) разнообразные поделки, постройки.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1494" y="1529247"/>
              <a:ext cx="3164835" cy="2160000"/>
            </a:xfrm>
            <a:prstGeom prst="rect">
              <a:avLst/>
            </a:prstGeom>
            <a:grpFill/>
            <a:ln w="38100">
              <a:solidFill>
                <a:srgbClr val="0070C0"/>
              </a:solidFill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1153" y="1503326"/>
              <a:ext cx="1953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СЛОВАРЬ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92533" y="4493639"/>
              <a:ext cx="2290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ТЕХНИЧЕСКИХ</a:t>
              </a:r>
            </a:p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ТЕРМИНОВ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2533" y="2103005"/>
              <a:ext cx="2160000" cy="2160000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237" y="1529247"/>
              <a:ext cx="1990454" cy="216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1790991" y="3899531"/>
              <a:ext cx="2734277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Инженер-конструктор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специалист, участвующий  во всех этапах  жизни изделия – от идеи и до эксплуатации (пользования)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237" y="1614020"/>
              <a:ext cx="1990454" cy="19904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1840305" y="3962761"/>
              <a:ext cx="2734277" cy="9848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Модель 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это упрощенное  подобие реального объекта, отражающее его свойства. (Например – модель ракеты)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6617" y="1529247"/>
              <a:ext cx="3244055" cy="216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19281" y="3970412"/>
              <a:ext cx="2734277" cy="141577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Инструкция 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документ, содержащий правила, указания или руководства, устанавливающие порядок и способ выполнения или осуществления чего-либо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37" name="Прямоугольник 3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042556" y="2434442"/>
              <a:ext cx="2030680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Издано в 2020г.</a:t>
              </a:r>
            </a:p>
            <a:p>
              <a:pPr algn="ctr"/>
              <a:r>
                <a:rPr lang="ru-RU" dirty="0" smtClean="0"/>
                <a:t>Группа «Фантазеры»</a:t>
              </a:r>
              <a:endParaRPr lang="ru-RU" dirty="0"/>
            </a:p>
          </p:txBody>
        </p:sp>
      </p:grp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55"/>
    </mc:Choice>
    <mc:Fallback xmlns="">
      <p:transition spd="slow" advTm="26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 isNarration="1">
              <p:cMediaNode vol="80000" showWhenStopped="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5" grpId="0" animBg="1"/>
      <p:bldP spid="5" grpId="1" animBg="1"/>
    </p:bldLst>
  </p:timing>
  <p:extLst>
    <p:ext uri="{E180D4A7-C9FB-4DFB-919C-405C955672EB}">
      <p14:showEvtLst xmlns:p14="http://schemas.microsoft.com/office/powerpoint/2010/main">
        <p14:triggerEvt type="onClick" time="3846" objId="10"/>
        <p14:triggerEvt type="onClick" time="9591" objId="11"/>
        <p14:triggerEvt type="onClick" time="14887" objId="19"/>
        <p14:triggerEvt type="onClick" time="19095" objId="27"/>
        <p14:triggerEvt type="onClick" time="22552" objId="35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128</Words>
  <Application>Microsoft Office PowerPoint</Application>
  <PresentationFormat>Экран (4:3)</PresentationFormat>
  <Paragraphs>11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дом</cp:lastModifiedBy>
  <cp:revision>12</cp:revision>
  <dcterms:created xsi:type="dcterms:W3CDTF">2020-02-11T02:21:03Z</dcterms:created>
  <dcterms:modified xsi:type="dcterms:W3CDTF">2020-11-20T00:13:51Z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